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92C9-62FC-443D-94BB-9CB0BCE1B564}" type="datetimeFigureOut">
              <a:rPr lang="en-IN" smtClean="0"/>
              <a:t>29-04-2020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36CA-9384-49B0-A466-AFFA239F20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38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92C9-62FC-443D-94BB-9CB0BCE1B564}" type="datetimeFigureOut">
              <a:rPr lang="en-IN" smtClean="0"/>
              <a:t>29-04-2020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36CA-9384-49B0-A466-AFFA239F20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2794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92C9-62FC-443D-94BB-9CB0BCE1B564}" type="datetimeFigureOut">
              <a:rPr lang="en-IN" smtClean="0"/>
              <a:t>29-04-2020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36CA-9384-49B0-A466-AFFA239F20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237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92C9-62FC-443D-94BB-9CB0BCE1B564}" type="datetimeFigureOut">
              <a:rPr lang="en-IN" smtClean="0"/>
              <a:t>29-04-2020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36CA-9384-49B0-A466-AFFA239F20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073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92C9-62FC-443D-94BB-9CB0BCE1B564}" type="datetimeFigureOut">
              <a:rPr lang="en-IN" smtClean="0"/>
              <a:t>29-04-2020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36CA-9384-49B0-A466-AFFA239F20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1152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92C9-62FC-443D-94BB-9CB0BCE1B564}" type="datetimeFigureOut">
              <a:rPr lang="en-IN" smtClean="0"/>
              <a:t>29-04-2020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36CA-9384-49B0-A466-AFFA239F20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582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92C9-62FC-443D-94BB-9CB0BCE1B564}" type="datetimeFigureOut">
              <a:rPr lang="en-IN" smtClean="0"/>
              <a:t>29-04-2020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36CA-9384-49B0-A466-AFFA239F20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292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92C9-62FC-443D-94BB-9CB0BCE1B564}" type="datetimeFigureOut">
              <a:rPr lang="en-IN" smtClean="0"/>
              <a:t>29-04-2020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36CA-9384-49B0-A466-AFFA239F20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665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92C9-62FC-443D-94BB-9CB0BCE1B564}" type="datetimeFigureOut">
              <a:rPr lang="en-IN" smtClean="0"/>
              <a:t>29-04-2020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36CA-9384-49B0-A466-AFFA239F20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561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92C9-62FC-443D-94BB-9CB0BCE1B564}" type="datetimeFigureOut">
              <a:rPr lang="en-IN" smtClean="0"/>
              <a:t>29-04-2020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36CA-9384-49B0-A466-AFFA239F20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349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92C9-62FC-443D-94BB-9CB0BCE1B564}" type="datetimeFigureOut">
              <a:rPr lang="en-IN" smtClean="0"/>
              <a:t>29-04-2020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36CA-9384-49B0-A466-AFFA239F20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228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792C9-62FC-443D-94BB-9CB0BCE1B564}" type="datetimeFigureOut">
              <a:rPr lang="en-IN" smtClean="0"/>
              <a:t>29-04-2020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F36CA-9384-49B0-A466-AFFA239F20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107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>
                <a:latin typeface="Algerian" pitchFamily="82" charset="0"/>
              </a:rPr>
              <a:t>Basics of Research Methodology </a:t>
            </a:r>
            <a:endParaRPr lang="en-IN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 smtClean="0">
                <a:latin typeface="Arial Black" pitchFamily="34" charset="0"/>
              </a:rPr>
              <a:t>By </a:t>
            </a:r>
          </a:p>
          <a:p>
            <a:r>
              <a:rPr lang="en-IN" dirty="0" err="1" smtClean="0">
                <a:latin typeface="Arial Black" pitchFamily="34" charset="0"/>
              </a:rPr>
              <a:t>Dr.</a:t>
            </a:r>
            <a:r>
              <a:rPr lang="en-IN" dirty="0" smtClean="0">
                <a:latin typeface="Arial Black" pitchFamily="34" charset="0"/>
              </a:rPr>
              <a:t> M.M. Abu </a:t>
            </a:r>
            <a:r>
              <a:rPr lang="en-IN" dirty="0" err="1" smtClean="0">
                <a:latin typeface="Arial Black" pitchFamily="34" charset="0"/>
              </a:rPr>
              <a:t>Tayyab</a:t>
            </a:r>
            <a:r>
              <a:rPr lang="en-IN" dirty="0"/>
              <a:t> </a:t>
            </a:r>
            <a:endParaRPr lang="en-IN" dirty="0" smtClean="0"/>
          </a:p>
          <a:p>
            <a:r>
              <a:rPr lang="en-IN" dirty="0" smtClean="0"/>
              <a:t>Department of sociology </a:t>
            </a:r>
          </a:p>
          <a:p>
            <a:r>
              <a:rPr lang="en-IN" dirty="0" smtClean="0"/>
              <a:t>Shia </a:t>
            </a:r>
            <a:r>
              <a:rPr lang="en-IN" dirty="0" err="1" smtClean="0"/>
              <a:t>P.G</a:t>
            </a:r>
            <a:r>
              <a:rPr lang="en-IN" dirty="0" smtClean="0"/>
              <a:t> college, </a:t>
            </a:r>
            <a:r>
              <a:rPr lang="en-IN" dirty="0" err="1" smtClean="0"/>
              <a:t>lucknow</a:t>
            </a:r>
            <a:r>
              <a:rPr lang="en-IN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9110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98374"/>
            <a:ext cx="6504723" cy="390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98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92696"/>
            <a:ext cx="4393654" cy="469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86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57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4062561" cy="430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47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71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7200800" cy="5245026"/>
          </a:xfrm>
        </p:spPr>
      </p:pic>
    </p:spTree>
    <p:extLst>
      <p:ext uri="{BB962C8B-B14F-4D97-AF65-F5344CB8AC3E}">
        <p14:creationId xmlns:p14="http://schemas.microsoft.com/office/powerpoint/2010/main" val="321677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189912" cy="460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1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0656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8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287597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52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53341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5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48072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16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80728"/>
            <a:ext cx="4464495" cy="490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49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192688" cy="4784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61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19</Words>
  <Application>Microsoft Office PowerPoint</Application>
  <PresentationFormat>On-screen Show (4:3)</PresentationFormat>
  <Paragraphs>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Basics of Research Methodology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</cp:revision>
  <dcterms:created xsi:type="dcterms:W3CDTF">2020-04-29T12:36:34Z</dcterms:created>
  <dcterms:modified xsi:type="dcterms:W3CDTF">2020-04-29T13:05:32Z</dcterms:modified>
</cp:coreProperties>
</file>